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72" r:id="rId5"/>
    <p:sldId id="258" r:id="rId6"/>
    <p:sldId id="274" r:id="rId7"/>
    <p:sldId id="259" r:id="rId8"/>
    <p:sldId id="268" r:id="rId9"/>
    <p:sldId id="266" r:id="rId10"/>
    <p:sldId id="260" r:id="rId11"/>
    <p:sldId id="261" r:id="rId12"/>
    <p:sldId id="262" r:id="rId13"/>
    <p:sldId id="263" r:id="rId14"/>
    <p:sldId id="269" r:id="rId15"/>
    <p:sldId id="270" r:id="rId16"/>
    <p:sldId id="271" r:id="rId17"/>
    <p:sldId id="273" r:id="rId18"/>
    <p:sldId id="264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870E00-FC6A-86E4-0D5D-9109029D8605}" v="19" dt="2020-06-12T19:31:18.290"/>
    <p1510:client id="{800E94CD-AC60-27AC-85E7-EFF064F23C85}" v="228" dt="2020-06-19T16:00:16.592"/>
    <p1510:client id="{C5418974-FD7E-7E9D-E008-39ADA8C7B84E}" v="512" dt="2020-06-12T19:24:07.412"/>
    <p1510:client id="{D581470E-6FEB-F86C-59C8-1B9B11A24CA6}" v="61" dt="2020-06-11T16:31:49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476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resa Nilsson" userId="S::t.nilsson@leewayschool.org::15fc86ee-ae98-447c-89d8-945453ce7830" providerId="AD" clId="Web-{C5418974-FD7E-7E9D-E008-39ADA8C7B84E}"/>
    <pc:docChg chg="addSld modSld">
      <pc:chgData name="Theresa Nilsson" userId="S::t.nilsson@leewayschool.org::15fc86ee-ae98-447c-89d8-945453ce7830" providerId="AD" clId="Web-{C5418974-FD7E-7E9D-E008-39ADA8C7B84E}" dt="2020-06-12T19:24:07.412" v="506" actId="20577"/>
      <pc:docMkLst>
        <pc:docMk/>
      </pc:docMkLst>
      <pc:sldChg chg="modSp new">
        <pc:chgData name="Theresa Nilsson" userId="S::t.nilsson@leewayschool.org::15fc86ee-ae98-447c-89d8-945453ce7830" providerId="AD" clId="Web-{C5418974-FD7E-7E9D-E008-39ADA8C7B84E}" dt="2020-06-12T19:20:35.410" v="34" actId="20577"/>
        <pc:sldMkLst>
          <pc:docMk/>
          <pc:sldMk cId="1410281428" sldId="257"/>
        </pc:sldMkLst>
        <pc:spChg chg="mod">
          <ac:chgData name="Theresa Nilsson" userId="S::t.nilsson@leewayschool.org::15fc86ee-ae98-447c-89d8-945453ce7830" providerId="AD" clId="Web-{C5418974-FD7E-7E9D-E008-39ADA8C7B84E}" dt="2020-06-12T19:20:35.410" v="34" actId="20577"/>
          <ac:spMkLst>
            <pc:docMk/>
            <pc:sldMk cId="1410281428" sldId="257"/>
            <ac:spMk id="2" creationId="{25A793AF-A58B-4824-8D31-10007D969929}"/>
          </ac:spMkLst>
        </pc:spChg>
      </pc:sldChg>
      <pc:sldChg chg="modSp new">
        <pc:chgData name="Theresa Nilsson" userId="S::t.nilsson@leewayschool.org::15fc86ee-ae98-447c-89d8-945453ce7830" providerId="AD" clId="Web-{C5418974-FD7E-7E9D-E008-39ADA8C7B84E}" dt="2020-06-12T19:21:27.227" v="145" actId="20577"/>
        <pc:sldMkLst>
          <pc:docMk/>
          <pc:sldMk cId="4098873189" sldId="258"/>
        </pc:sldMkLst>
        <pc:spChg chg="mod">
          <ac:chgData name="Theresa Nilsson" userId="S::t.nilsson@leewayschool.org::15fc86ee-ae98-447c-89d8-945453ce7830" providerId="AD" clId="Web-{C5418974-FD7E-7E9D-E008-39ADA8C7B84E}" dt="2020-06-12T19:21:27.227" v="145" actId="20577"/>
          <ac:spMkLst>
            <pc:docMk/>
            <pc:sldMk cId="4098873189" sldId="258"/>
            <ac:spMk id="2" creationId="{8E7292B4-7F81-451E-A6A4-0312E00EE258}"/>
          </ac:spMkLst>
        </pc:spChg>
      </pc:sldChg>
      <pc:sldChg chg="modSp new">
        <pc:chgData name="Theresa Nilsson" userId="S::t.nilsson@leewayschool.org::15fc86ee-ae98-447c-89d8-945453ce7830" providerId="AD" clId="Web-{C5418974-FD7E-7E9D-E008-39ADA8C7B84E}" dt="2020-06-12T19:22:02.105" v="216" actId="20577"/>
        <pc:sldMkLst>
          <pc:docMk/>
          <pc:sldMk cId="17811688" sldId="259"/>
        </pc:sldMkLst>
        <pc:spChg chg="mod">
          <ac:chgData name="Theresa Nilsson" userId="S::t.nilsson@leewayschool.org::15fc86ee-ae98-447c-89d8-945453ce7830" providerId="AD" clId="Web-{C5418974-FD7E-7E9D-E008-39ADA8C7B84E}" dt="2020-06-12T19:22:02.105" v="216" actId="20577"/>
          <ac:spMkLst>
            <pc:docMk/>
            <pc:sldMk cId="17811688" sldId="259"/>
            <ac:spMk id="2" creationId="{9CCD2846-1A63-45C2-A4A3-55B9B4193F89}"/>
          </ac:spMkLst>
        </pc:spChg>
      </pc:sldChg>
      <pc:sldChg chg="modSp new">
        <pc:chgData name="Theresa Nilsson" userId="S::t.nilsson@leewayschool.org::15fc86ee-ae98-447c-89d8-945453ce7830" providerId="AD" clId="Web-{C5418974-FD7E-7E9D-E008-39ADA8C7B84E}" dt="2020-06-12T19:22:22.997" v="269" actId="20577"/>
        <pc:sldMkLst>
          <pc:docMk/>
          <pc:sldMk cId="858114266" sldId="260"/>
        </pc:sldMkLst>
        <pc:spChg chg="mod">
          <ac:chgData name="Theresa Nilsson" userId="S::t.nilsson@leewayschool.org::15fc86ee-ae98-447c-89d8-945453ce7830" providerId="AD" clId="Web-{C5418974-FD7E-7E9D-E008-39ADA8C7B84E}" dt="2020-06-12T19:22:22.997" v="269" actId="20577"/>
          <ac:spMkLst>
            <pc:docMk/>
            <pc:sldMk cId="858114266" sldId="260"/>
            <ac:spMk id="2" creationId="{550E1F23-0B5B-4D1C-A6DE-D99627922D23}"/>
          </ac:spMkLst>
        </pc:spChg>
      </pc:sldChg>
      <pc:sldChg chg="modSp new">
        <pc:chgData name="Theresa Nilsson" userId="S::t.nilsson@leewayschool.org::15fc86ee-ae98-447c-89d8-945453ce7830" providerId="AD" clId="Web-{C5418974-FD7E-7E9D-E008-39ADA8C7B84E}" dt="2020-06-12T19:22:36.061" v="311" actId="20577"/>
        <pc:sldMkLst>
          <pc:docMk/>
          <pc:sldMk cId="884119732" sldId="261"/>
        </pc:sldMkLst>
        <pc:spChg chg="mod">
          <ac:chgData name="Theresa Nilsson" userId="S::t.nilsson@leewayschool.org::15fc86ee-ae98-447c-89d8-945453ce7830" providerId="AD" clId="Web-{C5418974-FD7E-7E9D-E008-39ADA8C7B84E}" dt="2020-06-12T19:22:36.061" v="311" actId="20577"/>
          <ac:spMkLst>
            <pc:docMk/>
            <pc:sldMk cId="884119732" sldId="261"/>
            <ac:spMk id="2" creationId="{34FF83AA-C7E7-4E74-92DC-9B8BDC45077E}"/>
          </ac:spMkLst>
        </pc:spChg>
      </pc:sldChg>
      <pc:sldChg chg="modSp new">
        <pc:chgData name="Theresa Nilsson" userId="S::t.nilsson@leewayschool.org::15fc86ee-ae98-447c-89d8-945453ce7830" providerId="AD" clId="Web-{C5418974-FD7E-7E9D-E008-39ADA8C7B84E}" dt="2020-06-12T19:22:54.359" v="347" actId="20577"/>
        <pc:sldMkLst>
          <pc:docMk/>
          <pc:sldMk cId="3486424235" sldId="262"/>
        </pc:sldMkLst>
        <pc:spChg chg="mod">
          <ac:chgData name="Theresa Nilsson" userId="S::t.nilsson@leewayschool.org::15fc86ee-ae98-447c-89d8-945453ce7830" providerId="AD" clId="Web-{C5418974-FD7E-7E9D-E008-39ADA8C7B84E}" dt="2020-06-12T19:22:54.359" v="347" actId="20577"/>
          <ac:spMkLst>
            <pc:docMk/>
            <pc:sldMk cId="3486424235" sldId="262"/>
            <ac:spMk id="2" creationId="{5FF147B4-7D4A-40F2-8D3D-5BBFF299225D}"/>
          </ac:spMkLst>
        </pc:spChg>
      </pc:sldChg>
      <pc:sldChg chg="modSp new">
        <pc:chgData name="Theresa Nilsson" userId="S::t.nilsson@leewayschool.org::15fc86ee-ae98-447c-89d8-945453ce7830" providerId="AD" clId="Web-{C5418974-FD7E-7E9D-E008-39ADA8C7B84E}" dt="2020-06-12T19:23:34.659" v="433" actId="20577"/>
        <pc:sldMkLst>
          <pc:docMk/>
          <pc:sldMk cId="2295962595" sldId="263"/>
        </pc:sldMkLst>
        <pc:spChg chg="mod">
          <ac:chgData name="Theresa Nilsson" userId="S::t.nilsson@leewayschool.org::15fc86ee-ae98-447c-89d8-945453ce7830" providerId="AD" clId="Web-{C5418974-FD7E-7E9D-E008-39ADA8C7B84E}" dt="2020-06-12T19:23:34.659" v="433" actId="20577"/>
          <ac:spMkLst>
            <pc:docMk/>
            <pc:sldMk cId="2295962595" sldId="263"/>
            <ac:spMk id="2" creationId="{34CB4351-0238-4E12-9093-AF2BB6F83042}"/>
          </ac:spMkLst>
        </pc:spChg>
      </pc:sldChg>
      <pc:sldChg chg="modSp new">
        <pc:chgData name="Theresa Nilsson" userId="S::t.nilsson@leewayschool.org::15fc86ee-ae98-447c-89d8-945453ce7830" providerId="AD" clId="Web-{C5418974-FD7E-7E9D-E008-39ADA8C7B84E}" dt="2020-06-12T19:23:49.817" v="465" actId="20577"/>
        <pc:sldMkLst>
          <pc:docMk/>
          <pc:sldMk cId="2296983837" sldId="264"/>
        </pc:sldMkLst>
        <pc:spChg chg="mod">
          <ac:chgData name="Theresa Nilsson" userId="S::t.nilsson@leewayschool.org::15fc86ee-ae98-447c-89d8-945453ce7830" providerId="AD" clId="Web-{C5418974-FD7E-7E9D-E008-39ADA8C7B84E}" dt="2020-06-12T19:23:49.817" v="465" actId="20577"/>
          <ac:spMkLst>
            <pc:docMk/>
            <pc:sldMk cId="2296983837" sldId="264"/>
            <ac:spMk id="2" creationId="{209099E6-440B-4009-B7D0-E1EFD37D01A8}"/>
          </ac:spMkLst>
        </pc:spChg>
      </pc:sldChg>
      <pc:sldChg chg="modSp new">
        <pc:chgData name="Theresa Nilsson" userId="S::t.nilsson@leewayschool.org::15fc86ee-ae98-447c-89d8-945453ce7830" providerId="AD" clId="Web-{C5418974-FD7E-7E9D-E008-39ADA8C7B84E}" dt="2020-06-12T19:24:07.412" v="505" actId="20577"/>
        <pc:sldMkLst>
          <pc:docMk/>
          <pc:sldMk cId="178249198" sldId="265"/>
        </pc:sldMkLst>
        <pc:spChg chg="mod">
          <ac:chgData name="Theresa Nilsson" userId="S::t.nilsson@leewayschool.org::15fc86ee-ae98-447c-89d8-945453ce7830" providerId="AD" clId="Web-{C5418974-FD7E-7E9D-E008-39ADA8C7B84E}" dt="2020-06-12T19:24:07.412" v="505" actId="20577"/>
          <ac:spMkLst>
            <pc:docMk/>
            <pc:sldMk cId="178249198" sldId="265"/>
            <ac:spMk id="2" creationId="{CD59A403-6937-4DDF-B962-5821042C8B4A}"/>
          </ac:spMkLst>
        </pc:spChg>
      </pc:sldChg>
    </pc:docChg>
  </pc:docChgLst>
  <pc:docChgLst>
    <pc:chgData name="Theresa Nilsson" userId="S::t.nilsson@leewayschool.org::15fc86ee-ae98-447c-89d8-945453ce7830" providerId="AD" clId="Web-{800E94CD-AC60-27AC-85E7-EFF064F23C85}"/>
    <pc:docChg chg="addSld delSld modSld sldOrd">
      <pc:chgData name="Theresa Nilsson" userId="S::t.nilsson@leewayschool.org::15fc86ee-ae98-447c-89d8-945453ce7830" providerId="AD" clId="Web-{800E94CD-AC60-27AC-85E7-EFF064F23C85}" dt="2020-06-19T16:00:16.592" v="228" actId="20577"/>
      <pc:docMkLst>
        <pc:docMk/>
      </pc:docMkLst>
      <pc:sldChg chg="addSp delSp modSp mod setBg modClrScheme chgLayout">
        <pc:chgData name="Theresa Nilsson" userId="S::t.nilsson@leewayschool.org::15fc86ee-ae98-447c-89d8-945453ce7830" providerId="AD" clId="Web-{800E94CD-AC60-27AC-85E7-EFF064F23C85}" dt="2020-06-19T14:43:29.510" v="109" actId="14100"/>
        <pc:sldMkLst>
          <pc:docMk/>
          <pc:sldMk cId="109857222" sldId="256"/>
        </pc:sldMkLst>
        <pc:spChg chg="mod ord">
          <ac:chgData name="Theresa Nilsson" userId="S::t.nilsson@leewayschool.org::15fc86ee-ae98-447c-89d8-945453ce7830" providerId="AD" clId="Web-{800E94CD-AC60-27AC-85E7-EFF064F23C85}" dt="2020-06-19T14:43:13.759" v="106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Theresa Nilsson" userId="S::t.nilsson@leewayschool.org::15fc86ee-ae98-447c-89d8-945453ce7830" providerId="AD" clId="Web-{800E94CD-AC60-27AC-85E7-EFF064F23C85}" dt="2020-06-19T14:43:13.759" v="106"/>
          <ac:spMkLst>
            <pc:docMk/>
            <pc:sldMk cId="109857222" sldId="256"/>
            <ac:spMk id="3" creationId="{00000000-0000-0000-0000-000000000000}"/>
          </ac:spMkLst>
        </pc:spChg>
        <pc:spChg chg="add mod ord">
          <ac:chgData name="Theresa Nilsson" userId="S::t.nilsson@leewayschool.org::15fc86ee-ae98-447c-89d8-945453ce7830" providerId="AD" clId="Web-{800E94CD-AC60-27AC-85E7-EFF064F23C85}" dt="2020-06-19T14:43:29.510" v="109" actId="14100"/>
          <ac:spMkLst>
            <pc:docMk/>
            <pc:sldMk cId="109857222" sldId="256"/>
            <ac:spMk id="4" creationId="{6134F0C4-E31E-4FA2-A104-2EB2C1CE4B0A}"/>
          </ac:spMkLst>
        </pc:spChg>
        <pc:spChg chg="add del">
          <ac:chgData name="Theresa Nilsson" userId="S::t.nilsson@leewayschool.org::15fc86ee-ae98-447c-89d8-945453ce7830" providerId="AD" clId="Web-{800E94CD-AC60-27AC-85E7-EFF064F23C85}" dt="2020-06-19T14:43:13.759" v="106"/>
          <ac:spMkLst>
            <pc:docMk/>
            <pc:sldMk cId="109857222" sldId="256"/>
            <ac:spMk id="9" creationId="{9F7D788E-2C1B-4EF4-8719-12613771FF98}"/>
          </ac:spMkLst>
        </pc:spChg>
        <pc:spChg chg="add del">
          <ac:chgData name="Theresa Nilsson" userId="S::t.nilsson@leewayschool.org::15fc86ee-ae98-447c-89d8-945453ce7830" providerId="AD" clId="Web-{800E94CD-AC60-27AC-85E7-EFF064F23C85}" dt="2020-06-19T14:43:13.759" v="106"/>
          <ac:spMkLst>
            <pc:docMk/>
            <pc:sldMk cId="109857222" sldId="256"/>
            <ac:spMk id="11" creationId="{7C54E824-C0F4-480B-BC88-689F50C45FBD}"/>
          </ac:spMkLst>
        </pc:spChg>
        <pc:spChg chg="add del">
          <ac:chgData name="Theresa Nilsson" userId="S::t.nilsson@leewayschool.org::15fc86ee-ae98-447c-89d8-945453ce7830" providerId="AD" clId="Web-{800E94CD-AC60-27AC-85E7-EFF064F23C85}" dt="2020-06-19T14:43:13.759" v="106"/>
          <ac:spMkLst>
            <pc:docMk/>
            <pc:sldMk cId="109857222" sldId="256"/>
            <ac:spMk id="13" creationId="{58DEA6A1-FC5C-4E6E-BBBF-7E472949B394}"/>
          </ac:spMkLst>
        </pc:spChg>
        <pc:spChg chg="add del">
          <ac:chgData name="Theresa Nilsson" userId="S::t.nilsson@leewayschool.org::15fc86ee-ae98-447c-89d8-945453ce7830" providerId="AD" clId="Web-{800E94CD-AC60-27AC-85E7-EFF064F23C85}" dt="2020-06-19T14:43:13.759" v="106"/>
          <ac:spMkLst>
            <pc:docMk/>
            <pc:sldMk cId="109857222" sldId="256"/>
            <ac:spMk id="15" creationId="{96AAAC3B-1954-46B7-BBAC-27DFF5B5295F}"/>
          </ac:spMkLst>
        </pc:spChg>
        <pc:spChg chg="add del">
          <ac:chgData name="Theresa Nilsson" userId="S::t.nilsson@leewayschool.org::15fc86ee-ae98-447c-89d8-945453ce7830" providerId="AD" clId="Web-{800E94CD-AC60-27AC-85E7-EFF064F23C85}" dt="2020-06-19T14:43:13.759" v="106"/>
          <ac:spMkLst>
            <pc:docMk/>
            <pc:sldMk cId="109857222" sldId="256"/>
            <ac:spMk id="17" creationId="{A5AD6500-BB62-4AAC-9D2F-C10DDC90CBB1}"/>
          </ac:spMkLst>
        </pc:spChg>
        <pc:spChg chg="add">
          <ac:chgData name="Theresa Nilsson" userId="S::t.nilsson@leewayschool.org::15fc86ee-ae98-447c-89d8-945453ce7830" providerId="AD" clId="Web-{800E94CD-AC60-27AC-85E7-EFF064F23C85}" dt="2020-06-19T14:43:13.759" v="106"/>
          <ac:spMkLst>
            <pc:docMk/>
            <pc:sldMk cId="109857222" sldId="256"/>
            <ac:spMk id="22" creationId="{E35A04CF-97D4-4FF7-B359-C546B1F62E54}"/>
          </ac:spMkLst>
        </pc:spChg>
        <pc:spChg chg="add">
          <ac:chgData name="Theresa Nilsson" userId="S::t.nilsson@leewayschool.org::15fc86ee-ae98-447c-89d8-945453ce7830" providerId="AD" clId="Web-{800E94CD-AC60-27AC-85E7-EFF064F23C85}" dt="2020-06-19T14:43:13.759" v="106"/>
          <ac:spMkLst>
            <pc:docMk/>
            <pc:sldMk cId="109857222" sldId="256"/>
            <ac:spMk id="24" creationId="{1DE7243B-5109-444B-8FAF-7437C66BC0E9}"/>
          </ac:spMkLst>
        </pc:spChg>
        <pc:spChg chg="add">
          <ac:chgData name="Theresa Nilsson" userId="S::t.nilsson@leewayschool.org::15fc86ee-ae98-447c-89d8-945453ce7830" providerId="AD" clId="Web-{800E94CD-AC60-27AC-85E7-EFF064F23C85}" dt="2020-06-19T14:43:13.759" v="106"/>
          <ac:spMkLst>
            <pc:docMk/>
            <pc:sldMk cId="109857222" sldId="256"/>
            <ac:spMk id="26" creationId="{4C5D6221-DA7B-4611-AA26-7D8E349FDE96}"/>
          </ac:spMkLst>
        </pc:spChg>
      </pc:sldChg>
      <pc:sldChg chg="addSp delSp modSp mod setBg">
        <pc:chgData name="Theresa Nilsson" userId="S::t.nilsson@leewayschool.org::15fc86ee-ae98-447c-89d8-945453ce7830" providerId="AD" clId="Web-{800E94CD-AC60-27AC-85E7-EFF064F23C85}" dt="2020-06-19T15:56:12.264" v="143"/>
        <pc:sldMkLst>
          <pc:docMk/>
          <pc:sldMk cId="884119732" sldId="261"/>
        </pc:sldMkLst>
        <pc:spChg chg="mod">
          <ac:chgData name="Theresa Nilsson" userId="S::t.nilsson@leewayschool.org::15fc86ee-ae98-447c-89d8-945453ce7830" providerId="AD" clId="Web-{800E94CD-AC60-27AC-85E7-EFF064F23C85}" dt="2020-06-19T15:56:12.264" v="143"/>
          <ac:spMkLst>
            <pc:docMk/>
            <pc:sldMk cId="884119732" sldId="261"/>
            <ac:spMk id="2" creationId="{34FF83AA-C7E7-4E74-92DC-9B8BDC45077E}"/>
          </ac:spMkLst>
        </pc:spChg>
        <pc:spChg chg="del">
          <ac:chgData name="Theresa Nilsson" userId="S::t.nilsson@leewayschool.org::15fc86ee-ae98-447c-89d8-945453ce7830" providerId="AD" clId="Web-{800E94CD-AC60-27AC-85E7-EFF064F23C85}" dt="2020-06-19T15:52:48.419" v="120"/>
          <ac:spMkLst>
            <pc:docMk/>
            <pc:sldMk cId="884119732" sldId="261"/>
            <ac:spMk id="3" creationId="{F22D6090-2AB4-48FE-BFED-743AB0F5EF8A}"/>
          </ac:spMkLst>
        </pc:spChg>
        <pc:picChg chg="add mod ord modCrop">
          <ac:chgData name="Theresa Nilsson" userId="S::t.nilsson@leewayschool.org::15fc86ee-ae98-447c-89d8-945453ce7830" providerId="AD" clId="Web-{800E94CD-AC60-27AC-85E7-EFF064F23C85}" dt="2020-06-19T15:56:12.264" v="143"/>
          <ac:picMkLst>
            <pc:docMk/>
            <pc:sldMk cId="884119732" sldId="261"/>
            <ac:picMk id="4" creationId="{02D42142-FF83-4BB5-9051-60A6B01A7563}"/>
          </ac:picMkLst>
        </pc:picChg>
      </pc:sldChg>
      <pc:sldChg chg="addSp delSp modSp">
        <pc:chgData name="Theresa Nilsson" userId="S::t.nilsson@leewayschool.org::15fc86ee-ae98-447c-89d8-945453ce7830" providerId="AD" clId="Web-{800E94CD-AC60-27AC-85E7-EFF064F23C85}" dt="2020-06-19T15:57:18.357" v="146"/>
        <pc:sldMkLst>
          <pc:docMk/>
          <pc:sldMk cId="3486424235" sldId="262"/>
        </pc:sldMkLst>
        <pc:spChg chg="mod">
          <ac:chgData name="Theresa Nilsson" userId="S::t.nilsson@leewayschool.org::15fc86ee-ae98-447c-89d8-945453ce7830" providerId="AD" clId="Web-{800E94CD-AC60-27AC-85E7-EFF064F23C85}" dt="2020-06-19T15:57:18.357" v="146"/>
          <ac:spMkLst>
            <pc:docMk/>
            <pc:sldMk cId="3486424235" sldId="262"/>
            <ac:spMk id="2" creationId="{5FF147B4-7D4A-40F2-8D3D-5BBFF299225D}"/>
          </ac:spMkLst>
        </pc:spChg>
        <pc:spChg chg="add">
          <ac:chgData name="Theresa Nilsson" userId="S::t.nilsson@leewayschool.org::15fc86ee-ae98-447c-89d8-945453ce7830" providerId="AD" clId="Web-{800E94CD-AC60-27AC-85E7-EFF064F23C85}" dt="2020-06-19T15:57:18.357" v="146"/>
          <ac:spMkLst>
            <pc:docMk/>
            <pc:sldMk cId="3486424235" sldId="262"/>
            <ac:spMk id="7" creationId="{FF1393D1-E67E-4448-9AE7-2B3B72C148D3}"/>
          </ac:spMkLst>
        </pc:spChg>
        <pc:spChg chg="del">
          <ac:chgData name="Theresa Nilsson" userId="S::t.nilsson@leewayschool.org::15fc86ee-ae98-447c-89d8-945453ce7830" providerId="AD" clId="Web-{800E94CD-AC60-27AC-85E7-EFF064F23C85}" dt="2020-06-19T15:57:12.451" v="145"/>
          <ac:spMkLst>
            <pc:docMk/>
            <pc:sldMk cId="3486424235" sldId="262"/>
            <ac:spMk id="9" creationId="{186A4256-6B37-46A8-ABAE-B1D7D4DEE7A0}"/>
          </ac:spMkLst>
        </pc:spChg>
        <pc:picChg chg="add mod ord">
          <ac:chgData name="Theresa Nilsson" userId="S::t.nilsson@leewayschool.org::15fc86ee-ae98-447c-89d8-945453ce7830" providerId="AD" clId="Web-{800E94CD-AC60-27AC-85E7-EFF064F23C85}" dt="2020-06-19T15:57:18.357" v="146"/>
          <ac:picMkLst>
            <pc:docMk/>
            <pc:sldMk cId="3486424235" sldId="262"/>
            <ac:picMk id="3" creationId="{30BB0929-DE09-459D-A8CB-F44840FDC0C8}"/>
          </ac:picMkLst>
        </pc:picChg>
        <pc:picChg chg="del">
          <ac:chgData name="Theresa Nilsson" userId="S::t.nilsson@leewayschool.org::15fc86ee-ae98-447c-89d8-945453ce7830" providerId="AD" clId="Web-{800E94CD-AC60-27AC-85E7-EFF064F23C85}" dt="2020-06-19T15:56:40.888" v="144"/>
          <ac:picMkLst>
            <pc:docMk/>
            <pc:sldMk cId="3486424235" sldId="262"/>
            <ac:picMk id="6" creationId="{CD500FFF-69B8-45E0-A203-D7EB1FAB44F2}"/>
          </ac:picMkLst>
        </pc:picChg>
      </pc:sldChg>
      <pc:sldChg chg="addSp delSp modSp new mod setBg">
        <pc:chgData name="Theresa Nilsson" userId="S::t.nilsson@leewayschool.org::15fc86ee-ae98-447c-89d8-945453ce7830" providerId="AD" clId="Web-{800E94CD-AC60-27AC-85E7-EFF064F23C85}" dt="2020-06-19T15:58:49.107" v="147"/>
        <pc:sldMkLst>
          <pc:docMk/>
          <pc:sldMk cId="476771468" sldId="266"/>
        </pc:sldMkLst>
        <pc:spChg chg="mod">
          <ac:chgData name="Theresa Nilsson" userId="S::t.nilsson@leewayschool.org::15fc86ee-ae98-447c-89d8-945453ce7830" providerId="AD" clId="Web-{800E94CD-AC60-27AC-85E7-EFF064F23C85}" dt="2020-06-19T15:58:49.107" v="147"/>
          <ac:spMkLst>
            <pc:docMk/>
            <pc:sldMk cId="476771468" sldId="266"/>
            <ac:spMk id="2" creationId="{035468AF-221B-48E4-AC8E-FBE85C7DA9B2}"/>
          </ac:spMkLst>
        </pc:spChg>
        <pc:spChg chg="del">
          <ac:chgData name="Theresa Nilsson" userId="S::t.nilsson@leewayschool.org::15fc86ee-ae98-447c-89d8-945453ce7830" providerId="AD" clId="Web-{800E94CD-AC60-27AC-85E7-EFF064F23C85}" dt="2020-06-19T15:52:09.450" v="119"/>
          <ac:spMkLst>
            <pc:docMk/>
            <pc:sldMk cId="476771468" sldId="266"/>
            <ac:spMk id="3" creationId="{E8499B3C-26BF-478D-B469-1F1B5387D3B5}"/>
          </ac:spMkLst>
        </pc:spChg>
        <pc:picChg chg="add mod ord">
          <ac:chgData name="Theresa Nilsson" userId="S::t.nilsson@leewayschool.org::15fc86ee-ae98-447c-89d8-945453ce7830" providerId="AD" clId="Web-{800E94CD-AC60-27AC-85E7-EFF064F23C85}" dt="2020-06-19T15:58:49.107" v="147"/>
          <ac:picMkLst>
            <pc:docMk/>
            <pc:sldMk cId="476771468" sldId="266"/>
            <ac:picMk id="4" creationId="{DE3F4B2A-231E-4D30-BC97-D86D663E02F4}"/>
          </ac:picMkLst>
        </pc:picChg>
      </pc:sldChg>
      <pc:sldChg chg="new del">
        <pc:chgData name="Theresa Nilsson" userId="S::t.nilsson@leewayschool.org::15fc86ee-ae98-447c-89d8-945453ce7830" providerId="AD" clId="Web-{800E94CD-AC60-27AC-85E7-EFF064F23C85}" dt="2020-06-19T14:41:36.473" v="63"/>
        <pc:sldMkLst>
          <pc:docMk/>
          <pc:sldMk cId="2439617875" sldId="266"/>
        </pc:sldMkLst>
      </pc:sldChg>
      <pc:sldChg chg="modSp new ord">
        <pc:chgData name="Theresa Nilsson" userId="S::t.nilsson@leewayschool.org::15fc86ee-ae98-447c-89d8-945453ce7830" providerId="AD" clId="Web-{800E94CD-AC60-27AC-85E7-EFF064F23C85}" dt="2020-06-19T16:00:16.592" v="227" actId="20577"/>
        <pc:sldMkLst>
          <pc:docMk/>
          <pc:sldMk cId="4208686214" sldId="267"/>
        </pc:sldMkLst>
        <pc:spChg chg="mod">
          <ac:chgData name="Theresa Nilsson" userId="S::t.nilsson@leewayschool.org::15fc86ee-ae98-447c-89d8-945453ce7830" providerId="AD" clId="Web-{800E94CD-AC60-27AC-85E7-EFF064F23C85}" dt="2020-06-19T16:00:16.592" v="227" actId="20577"/>
          <ac:spMkLst>
            <pc:docMk/>
            <pc:sldMk cId="4208686214" sldId="267"/>
            <ac:spMk id="2" creationId="{4A2D9C92-8225-441C-B3BE-4DE848A915E8}"/>
          </ac:spMkLst>
        </pc:spChg>
      </pc:sldChg>
    </pc:docChg>
  </pc:docChgLst>
  <pc:docChgLst>
    <pc:chgData name="Theresa Nilsson" userId="S::t.nilsson@leewayschool.org::15fc86ee-ae98-447c-89d8-945453ce7830" providerId="AD" clId="Web-{14870E00-FC6A-86E4-0D5D-9109029D8605}"/>
    <pc:docChg chg="modSld">
      <pc:chgData name="Theresa Nilsson" userId="S::t.nilsson@leewayschool.org::15fc86ee-ae98-447c-89d8-945453ce7830" providerId="AD" clId="Web-{14870E00-FC6A-86E4-0D5D-9109029D8605}" dt="2020-06-12T19:31:50.368" v="19"/>
      <pc:docMkLst>
        <pc:docMk/>
      </pc:docMkLst>
      <pc:sldChg chg="addSp delSp modSp mod setBg">
        <pc:chgData name="Theresa Nilsson" userId="S::t.nilsson@leewayschool.org::15fc86ee-ae98-447c-89d8-945453ce7830" providerId="AD" clId="Web-{14870E00-FC6A-86E4-0D5D-9109029D8605}" dt="2020-06-12T19:31:50.368" v="19"/>
        <pc:sldMkLst>
          <pc:docMk/>
          <pc:sldMk cId="3486424235" sldId="262"/>
        </pc:sldMkLst>
        <pc:spChg chg="mod">
          <ac:chgData name="Theresa Nilsson" userId="S::t.nilsson@leewayschool.org::15fc86ee-ae98-447c-89d8-945453ce7830" providerId="AD" clId="Web-{14870E00-FC6A-86E4-0D5D-9109029D8605}" dt="2020-06-12T19:31:50.368" v="19"/>
          <ac:spMkLst>
            <pc:docMk/>
            <pc:sldMk cId="3486424235" sldId="262"/>
            <ac:spMk id="2" creationId="{5FF147B4-7D4A-40F2-8D3D-5BBFF299225D}"/>
          </ac:spMkLst>
        </pc:spChg>
        <pc:spChg chg="add del">
          <ac:chgData name="Theresa Nilsson" userId="S::t.nilsson@leewayschool.org::15fc86ee-ae98-447c-89d8-945453ce7830" providerId="AD" clId="Web-{14870E00-FC6A-86E4-0D5D-9109029D8605}" dt="2020-06-12T19:29:36.946" v="5"/>
          <ac:spMkLst>
            <pc:docMk/>
            <pc:sldMk cId="3486424235" sldId="262"/>
            <ac:spMk id="3" creationId="{0D166C63-D7DC-45F0-B1BC-9E6260D2A1EF}"/>
          </ac:spMkLst>
        </pc:spChg>
        <pc:spChg chg="add del">
          <ac:chgData name="Theresa Nilsson" userId="S::t.nilsson@leewayschool.org::15fc86ee-ae98-447c-89d8-945453ce7830" providerId="AD" clId="Web-{14870E00-FC6A-86E4-0D5D-9109029D8605}" dt="2020-06-12T19:31:50.352" v="18"/>
          <ac:spMkLst>
            <pc:docMk/>
            <pc:sldMk cId="3486424235" sldId="262"/>
            <ac:spMk id="8" creationId="{E0DFAE5D-569A-42F1-9330-DD54E015B7F0}"/>
          </ac:spMkLst>
        </pc:spChg>
        <pc:spChg chg="add">
          <ac:chgData name="Theresa Nilsson" userId="S::t.nilsson@leewayschool.org::15fc86ee-ae98-447c-89d8-945453ce7830" providerId="AD" clId="Web-{14870E00-FC6A-86E4-0D5D-9109029D8605}" dt="2020-06-12T19:31:50.368" v="19"/>
          <ac:spMkLst>
            <pc:docMk/>
            <pc:sldMk cId="3486424235" sldId="262"/>
            <ac:spMk id="9" creationId="{186A4256-6B37-46A8-ABAE-B1D7D4DEE7A0}"/>
          </ac:spMkLst>
        </pc:spChg>
        <pc:spChg chg="add del">
          <ac:chgData name="Theresa Nilsson" userId="S::t.nilsson@leewayschool.org::15fc86ee-ae98-447c-89d8-945453ce7830" providerId="AD" clId="Web-{14870E00-FC6A-86E4-0D5D-9109029D8605}" dt="2020-06-12T19:31:41.727" v="16"/>
          <ac:spMkLst>
            <pc:docMk/>
            <pc:sldMk cId="3486424235" sldId="262"/>
            <ac:spMk id="10" creationId="{644EED45-4565-4A97-A6B2-784EDA3A7935}"/>
          </ac:spMkLst>
        </pc:spChg>
        <pc:picChg chg="add del mod ord">
          <ac:chgData name="Theresa Nilsson" userId="S::t.nilsson@leewayschool.org::15fc86ee-ae98-447c-89d8-945453ce7830" providerId="AD" clId="Web-{14870E00-FC6A-86E4-0D5D-9109029D8605}" dt="2020-06-12T19:28:24.461" v="1"/>
          <ac:picMkLst>
            <pc:docMk/>
            <pc:sldMk cId="3486424235" sldId="262"/>
            <ac:picMk id="4" creationId="{498A159E-98DF-4B06-9A69-4C95EE4F8C5F}"/>
          </ac:picMkLst>
        </pc:picChg>
        <pc:picChg chg="add del mod ord">
          <ac:chgData name="Theresa Nilsson" userId="S::t.nilsson@leewayschool.org::15fc86ee-ae98-447c-89d8-945453ce7830" providerId="AD" clId="Web-{14870E00-FC6A-86E4-0D5D-9109029D8605}" dt="2020-06-12T19:29:04.383" v="4"/>
          <ac:picMkLst>
            <pc:docMk/>
            <pc:sldMk cId="3486424235" sldId="262"/>
            <ac:picMk id="5" creationId="{19D32EDB-1F90-4527-9DD5-B09C1747D67D}"/>
          </ac:picMkLst>
        </pc:picChg>
        <pc:picChg chg="add mod ord">
          <ac:chgData name="Theresa Nilsson" userId="S::t.nilsson@leewayschool.org::15fc86ee-ae98-447c-89d8-945453ce7830" providerId="AD" clId="Web-{14870E00-FC6A-86E4-0D5D-9109029D8605}" dt="2020-06-12T19:31:50.368" v="19"/>
          <ac:picMkLst>
            <pc:docMk/>
            <pc:sldMk cId="3486424235" sldId="262"/>
            <ac:picMk id="6" creationId="{CD500FFF-69B8-45E0-A203-D7EB1FAB44F2}"/>
          </ac:picMkLst>
        </pc:picChg>
      </pc:sldChg>
      <pc:sldChg chg="addSp delSp modSp mod setBg">
        <pc:chgData name="Theresa Nilsson" userId="S::t.nilsson@leewayschool.org::15fc86ee-ae98-447c-89d8-945453ce7830" providerId="AD" clId="Web-{14870E00-FC6A-86E4-0D5D-9109029D8605}" dt="2020-06-12T19:31:25.009" v="14"/>
        <pc:sldMkLst>
          <pc:docMk/>
          <pc:sldMk cId="2295962595" sldId="263"/>
        </pc:sldMkLst>
        <pc:spChg chg="mod">
          <ac:chgData name="Theresa Nilsson" userId="S::t.nilsson@leewayschool.org::15fc86ee-ae98-447c-89d8-945453ce7830" providerId="AD" clId="Web-{14870E00-FC6A-86E4-0D5D-9109029D8605}" dt="2020-06-12T19:31:25.009" v="14"/>
          <ac:spMkLst>
            <pc:docMk/>
            <pc:sldMk cId="2295962595" sldId="263"/>
            <ac:spMk id="2" creationId="{34CB4351-0238-4E12-9093-AF2BB6F83042}"/>
          </ac:spMkLst>
        </pc:spChg>
        <pc:spChg chg="del">
          <ac:chgData name="Theresa Nilsson" userId="S::t.nilsson@leewayschool.org::15fc86ee-ae98-447c-89d8-945453ce7830" providerId="AD" clId="Web-{14870E00-FC6A-86E4-0D5D-9109029D8605}" dt="2020-06-12T19:28:44.805" v="2"/>
          <ac:spMkLst>
            <pc:docMk/>
            <pc:sldMk cId="2295962595" sldId="263"/>
            <ac:spMk id="3" creationId="{BE119AE1-14DB-416E-8F3F-365C7CD39022}"/>
          </ac:spMkLst>
        </pc:spChg>
        <pc:picChg chg="add mod ord">
          <ac:chgData name="Theresa Nilsson" userId="S::t.nilsson@leewayschool.org::15fc86ee-ae98-447c-89d8-945453ce7830" providerId="AD" clId="Web-{14870E00-FC6A-86E4-0D5D-9109029D8605}" dt="2020-06-12T19:31:25.009" v="14"/>
          <ac:picMkLst>
            <pc:docMk/>
            <pc:sldMk cId="2295962595" sldId="263"/>
            <ac:picMk id="4" creationId="{7C63DEC6-21EF-4EFC-9FE4-8DD59CD2A9B8}"/>
          </ac:picMkLst>
        </pc:picChg>
      </pc:sldChg>
    </pc:docChg>
  </pc:docChgLst>
  <pc:docChgLst>
    <pc:chgData name="Theresa Nilsson" userId="S::t.nilsson@leewayschool.org::15fc86ee-ae98-447c-89d8-945453ce7830" providerId="AD" clId="Web-{D581470E-6FEB-F86C-59C8-1B9B11A24CA6}"/>
    <pc:docChg chg="modSld">
      <pc:chgData name="Theresa Nilsson" userId="S::t.nilsson@leewayschool.org::15fc86ee-ae98-447c-89d8-945453ce7830" providerId="AD" clId="Web-{D581470E-6FEB-F86C-59C8-1B9B11A24CA6}" dt="2020-06-11T16:31:49.811" v="59" actId="14100"/>
      <pc:docMkLst>
        <pc:docMk/>
      </pc:docMkLst>
      <pc:sldChg chg="modSp">
        <pc:chgData name="Theresa Nilsson" userId="S::t.nilsson@leewayschool.org::15fc86ee-ae98-447c-89d8-945453ce7830" providerId="AD" clId="Web-{D581470E-6FEB-F86C-59C8-1B9B11A24CA6}" dt="2020-06-11T16:31:49.811" v="59" actId="14100"/>
        <pc:sldMkLst>
          <pc:docMk/>
          <pc:sldMk cId="109857222" sldId="256"/>
        </pc:sldMkLst>
        <pc:spChg chg="mod">
          <ac:chgData name="Theresa Nilsson" userId="S::t.nilsson@leewayschool.org::15fc86ee-ae98-447c-89d8-945453ce7830" providerId="AD" clId="Web-{D581470E-6FEB-F86C-59C8-1B9B11A24CA6}" dt="2020-06-11T16:31:49.811" v="59" actId="14100"/>
          <ac:spMkLst>
            <pc:docMk/>
            <pc:sldMk cId="109857222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35A04CF-97D4-4FF7-B359-C546B1F62E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1DE7243B-5109-444B-8FAF-7437C66BC0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4C5D6221-DA7B-4611-AA26-7D8E349FDE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56621"/>
          </a:xfrm>
        </p:spPr>
        <p:txBody>
          <a:bodyPr anchor="t">
            <a:normAutofit/>
          </a:bodyPr>
          <a:lstStyle/>
          <a:p>
            <a:r>
              <a:rPr lang="en-US" sz="3600">
                <a:solidFill>
                  <a:srgbClr val="FFFFFF"/>
                </a:solidFill>
                <a:cs typeface="Calibri Light"/>
              </a:rPr>
              <a:t>Welcome to Leeway School!</a:t>
            </a:r>
            <a:br>
              <a:rPr lang="en-US" sz="3600">
                <a:solidFill>
                  <a:srgbClr val="FFFFFF"/>
                </a:solidFill>
                <a:cs typeface="Calibri Light"/>
              </a:rPr>
            </a:br>
            <a:endParaRPr lang="en-US" sz="360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047750"/>
            <a:ext cx="4993675" cy="498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E1F23-0B5B-4D1C-A6DE-D9962792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We will </a:t>
            </a:r>
            <a:r>
              <a:rPr lang="en-US" dirty="0" smtClean="0">
                <a:cs typeface="Calibri Light"/>
              </a:rPr>
              <a:t>have fun </a:t>
            </a:r>
            <a:r>
              <a:rPr lang="en-US" dirty="0">
                <a:cs typeface="Calibri Light"/>
              </a:rPr>
              <a:t>on the playground!!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2771775"/>
            <a:ext cx="35433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800350"/>
            <a:ext cx="32766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1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F83AA-C7E7-4E74-92DC-9B8BDC450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9" y="640080"/>
            <a:ext cx="6274590" cy="401834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smtClean="0"/>
              <a:t>Miss Margie will visit our class sometimes for music. </a:t>
            </a:r>
            <a:endParaRPr lang="en-US" sz="6000" dirty="0"/>
          </a:p>
        </p:txBody>
      </p:sp>
      <p:pic>
        <p:nvPicPr>
          <p:cNvPr id="4" name="Picture 4" descr="A picture containing person, indoor, man, kitchen&#10;&#10;Description generated with very high confidence">
            <a:extLst>
              <a:ext uri="{FF2B5EF4-FFF2-40B4-BE49-F238E27FC236}">
                <a16:creationId xmlns:a16="http://schemas.microsoft.com/office/drawing/2014/main" xmlns="" id="{02D42142-FF83-4BB5-9051-60A6B01A7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11" r="-1" b="-1"/>
          <a:stretch/>
        </p:blipFill>
        <p:spPr>
          <a:xfrm rot="5400000">
            <a:off x="-1101851" y="1101852"/>
            <a:ext cx="6858000" cy="46542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506" y="4152900"/>
            <a:ext cx="361244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11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F147B4-7D4A-40F2-8D3D-5BBFF299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r>
              <a:rPr lang="en-US" sz="3700" dirty="0" smtClean="0">
                <a:cs typeface="Calibri Light"/>
              </a:rPr>
              <a:t>Miss Danielle will visit our class for Little Stars. We will learn about feelings. </a:t>
            </a:r>
            <a:endParaRPr lang="en-US" sz="37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2683669"/>
            <a:ext cx="24860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28850"/>
            <a:ext cx="54483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42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CB4351-0238-4E12-9093-AF2BB6F8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9" y="819150"/>
            <a:ext cx="4038121" cy="383927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smtClean="0"/>
              <a:t>Miss Athena will visit our classroom for STEAM.</a:t>
            </a:r>
            <a:endParaRPr lang="en-US" sz="6000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494" y="1702592"/>
            <a:ext cx="5035548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3149"/>
            <a:ext cx="10515600" cy="5103814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6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will have speech therapy.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415381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85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will go to Occupational Therapy.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114550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06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will go to Physical Therapy.</a:t>
            </a:r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t="2071" r="-5823" b="-2071"/>
          <a:stretch/>
        </p:blipFill>
        <p:spPr bwMode="auto">
          <a:xfrm rot="5400000">
            <a:off x="3963987" y="2316164"/>
            <a:ext cx="4406902" cy="330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will go to play therapy.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415381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9099E6-440B-4009-B7D0-E1EFD37D0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Of course we will have snack and </a:t>
            </a:r>
            <a:r>
              <a:rPr lang="en-US" dirty="0" smtClean="0">
                <a:cs typeface="Calibri Light"/>
              </a:rPr>
              <a:t>lunch.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415381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98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9A403-6937-4DDF-B962-5821042C8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When our day is over, it is time to go </a:t>
            </a:r>
            <a:r>
              <a:rPr lang="en-US" dirty="0" smtClean="0">
                <a:cs typeface="Calibri Light"/>
              </a:rPr>
              <a:t>home and see my family!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DF7D9-B982-4982-B7D8-0959C70D5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793AF-A58B-4824-8D31-10007D969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This is my </a:t>
            </a:r>
            <a:r>
              <a:rPr lang="en-US" dirty="0" smtClean="0">
                <a:cs typeface="Calibri Light"/>
              </a:rPr>
              <a:t>new school</a:t>
            </a:r>
            <a:r>
              <a:rPr lang="en-US" dirty="0">
                <a:cs typeface="Calibri Light"/>
              </a:rPr>
              <a:t>! </a:t>
            </a:r>
            <a:endParaRPr lang="en-US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272" y="1701236"/>
            <a:ext cx="5674328" cy="325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28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2D9C92-8225-441C-B3BE-4DE848A91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Calibri Light"/>
              </a:rPr>
              <a:t>I will take the bus to school and a staff member will walk me to my classroom.</a:t>
            </a:r>
            <a:endParaRPr lang="en-US" dirty="0">
              <a:cs typeface="Calibri Light"/>
            </a:endParaRP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129631"/>
            <a:ext cx="550068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68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 will drive to school in my car. ____ will walk me to the entrance and my teacher will walk with me to my classroom. 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4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7292B4-7F81-451E-A6A4-0312E00E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 will go to my classroom where I will see my teacher and friends.</a:t>
            </a:r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794" y="1825625"/>
            <a:ext cx="654441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87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will unpack my backpack. </a:t>
            </a:r>
            <a:endParaRPr lang="en-US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190751"/>
            <a:ext cx="5505449" cy="272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49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CD2846-1A63-45C2-A4A3-55B9B419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At </a:t>
            </a:r>
            <a:r>
              <a:rPr lang="en-US" dirty="0" smtClean="0">
                <a:cs typeface="Calibri Light"/>
              </a:rPr>
              <a:t>school we will have lots of fun activities such as </a:t>
            </a:r>
            <a:r>
              <a:rPr lang="en-US" dirty="0">
                <a:cs typeface="Calibri Light"/>
              </a:rPr>
              <a:t>circle time and play time.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970234"/>
            <a:ext cx="3857625" cy="291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251" y="2000250"/>
            <a:ext cx="600371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will do arts and crafts!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429669"/>
            <a:ext cx="47625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69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5468AF-221B-48E4-AC8E-FBE85C7DA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9" y="640080"/>
            <a:ext cx="6274590" cy="401834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 smtClean="0"/>
              <a:t>Soccer Shots visits our school sometimes!!</a:t>
            </a:r>
            <a:endParaRPr lang="en-US" sz="6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6" y="1654175"/>
            <a:ext cx="493768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7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207</Words>
  <Application>Microsoft Office PowerPoint</Application>
  <PresentationFormat>Custom</PresentationFormat>
  <Paragraphs>22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Welcome to Leeway School! </vt:lpstr>
      <vt:lpstr>This is my new school! </vt:lpstr>
      <vt:lpstr>I will take the bus to school and a staff member will walk me to my classroom.</vt:lpstr>
      <vt:lpstr>I will drive to school in my car. ____ will walk me to the entrance and my teacher will walk with me to my classroom. </vt:lpstr>
      <vt:lpstr>I will go to my classroom where I will see my teacher and friends.</vt:lpstr>
      <vt:lpstr>I will unpack my backpack. </vt:lpstr>
      <vt:lpstr>At school we will have lots of fun activities such as circle time and play time.</vt:lpstr>
      <vt:lpstr>We will do arts and crafts!</vt:lpstr>
      <vt:lpstr>Soccer Shots visits our school sometimes!!</vt:lpstr>
      <vt:lpstr>We will have fun on the playground!!</vt:lpstr>
      <vt:lpstr>Miss Margie will visit our class sometimes for music. </vt:lpstr>
      <vt:lpstr>Miss Danielle will visit our class for Little Stars. We will learn about feelings. </vt:lpstr>
      <vt:lpstr>Miss Athena will visit our classroom for STEAM.</vt:lpstr>
      <vt:lpstr>I will have speech therapy.</vt:lpstr>
      <vt:lpstr>I will go to Occupational Therapy.</vt:lpstr>
      <vt:lpstr>I will go to Physical Therapy.</vt:lpstr>
      <vt:lpstr>I will go to play therapy.</vt:lpstr>
      <vt:lpstr>Of course we will have snack and lunch.</vt:lpstr>
      <vt:lpstr>When our day is over, it is time to go home and see my family!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Ricci's</dc:creator>
  <cp:lastModifiedBy>Owner</cp:lastModifiedBy>
  <cp:revision>61</cp:revision>
  <dcterms:created xsi:type="dcterms:W3CDTF">2020-06-11T16:29:12Z</dcterms:created>
  <dcterms:modified xsi:type="dcterms:W3CDTF">2020-07-24T11:04:56Z</dcterms:modified>
</cp:coreProperties>
</file>